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6" r:id="rId7"/>
    <p:sldId id="259" r:id="rId8"/>
    <p:sldId id="260" r:id="rId9"/>
    <p:sldId id="261" r:id="rId10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itle and Vertical Text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Vertical Title and Text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itle and Content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Two Content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ison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nt with Caption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Picture with Caption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TITLE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1652905"/>
            <a:ext cx="13006705" cy="76600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" name="Google Shape;104;p2"/>
          <p:cNvSpPr/>
          <p:nvPr/>
        </p:nvSpPr>
        <p:spPr>
          <a:xfrm>
            <a:off x="3276600" y="3086100"/>
            <a:ext cx="12377531" cy="40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CASE/ PROBLEM / EVENT/ BRAINSTORMING </a:t>
            </a: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RELATED TO THE CONCEPT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45205" y="1619885"/>
            <a:ext cx="12896215" cy="78676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81225" y="816610"/>
            <a:ext cx="13849350" cy="83712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165" y="1416685"/>
            <a:ext cx="15368905" cy="77844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1520" y="1612265"/>
            <a:ext cx="12382500" cy="78746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>
            <a:off x="6938010" y="9637395"/>
            <a:ext cx="6096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3810000" y="3086100"/>
            <a:ext cx="11844130" cy="2985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QUESTIONS RELATED TO ABOVE SLIDES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3700" y="1070610"/>
            <a:ext cx="13990955" cy="79590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1" name="Google Shape;141;p6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CONTENT SLIDE</a:t>
            </a:r>
            <a:endParaRPr sz="4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sz="18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85085" y="1335405"/>
            <a:ext cx="13464540" cy="81521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WPS Presentation</Application>
  <PresentationFormat>Custom</PresentationFormat>
  <Paragraphs>45</Paragraphs>
  <Slides>7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Arial</vt:lpstr>
      <vt:lpstr>Calibri</vt:lpstr>
      <vt:lpstr>Cambria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3</cp:revision>
  <dcterms:created xsi:type="dcterms:W3CDTF">2006-08-16T00:00:00Z</dcterms:created>
  <dcterms:modified xsi:type="dcterms:W3CDTF">2023-07-18T11:50:07Z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EAB2F827843C45DCBAEE4BB13920CC48</vt:lpwstr>
  </property>
  <property fmtid="{D5CDD505-2E9C-101B-9397-08002B2CF9AE}" pid="3" name="KSOProductBuildVer">
    <vt:lpwstr>1033-11.2.0.11537</vt:lpwstr>
  </property>
</Properties>
</file>